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1CD0"/>
    <a:srgbClr val="5BD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F655-E076-432B-A8E3-0002D53516C6}" type="datetimeFigureOut">
              <a:rPr lang="en-IE" smtClean="0"/>
              <a:pPr/>
              <a:t>19/12/2017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3B4E-26A6-4879-9BBA-345387BFCDE0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F655-E076-432B-A8E3-0002D53516C6}" type="datetimeFigureOut">
              <a:rPr lang="en-IE" smtClean="0"/>
              <a:pPr/>
              <a:t>19/12/2017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3B4E-26A6-4879-9BBA-345387BFCDE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F655-E076-432B-A8E3-0002D53516C6}" type="datetimeFigureOut">
              <a:rPr lang="en-IE" smtClean="0"/>
              <a:pPr/>
              <a:t>19/12/2017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3B4E-26A6-4879-9BBA-345387BFCDE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F655-E076-432B-A8E3-0002D53516C6}" type="datetimeFigureOut">
              <a:rPr lang="en-IE" smtClean="0"/>
              <a:pPr/>
              <a:t>19/12/2017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3B4E-26A6-4879-9BBA-345387BFCDE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F655-E076-432B-A8E3-0002D53516C6}" type="datetimeFigureOut">
              <a:rPr lang="en-IE" smtClean="0"/>
              <a:pPr/>
              <a:t>19/12/2017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DC13B4E-26A6-4879-9BBA-345387BFCDE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F655-E076-432B-A8E3-0002D53516C6}" type="datetimeFigureOut">
              <a:rPr lang="en-IE" smtClean="0"/>
              <a:pPr/>
              <a:t>19/12/2017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3B4E-26A6-4879-9BBA-345387BFCDE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F655-E076-432B-A8E3-0002D53516C6}" type="datetimeFigureOut">
              <a:rPr lang="en-IE" smtClean="0"/>
              <a:pPr/>
              <a:t>19/12/2017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3B4E-26A6-4879-9BBA-345387BFCDE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F655-E076-432B-A8E3-0002D53516C6}" type="datetimeFigureOut">
              <a:rPr lang="en-IE" smtClean="0"/>
              <a:pPr/>
              <a:t>19/12/2017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3B4E-26A6-4879-9BBA-345387BFCDE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F655-E076-432B-A8E3-0002D53516C6}" type="datetimeFigureOut">
              <a:rPr lang="en-IE" smtClean="0"/>
              <a:pPr/>
              <a:t>19/12/2017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3B4E-26A6-4879-9BBA-345387BFCDE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F655-E076-432B-A8E3-0002D53516C6}" type="datetimeFigureOut">
              <a:rPr lang="en-IE" smtClean="0"/>
              <a:pPr/>
              <a:t>19/12/2017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3B4E-26A6-4879-9BBA-345387BFCDE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F655-E076-432B-A8E3-0002D53516C6}" type="datetimeFigureOut">
              <a:rPr lang="en-IE" smtClean="0"/>
              <a:pPr/>
              <a:t>19/12/2017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3B4E-26A6-4879-9BBA-345387BFCDE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B5F655-E076-432B-A8E3-0002D53516C6}" type="datetimeFigureOut">
              <a:rPr lang="en-IE" smtClean="0"/>
              <a:pPr/>
              <a:t>19/12/2017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C13B4E-26A6-4879-9BBA-345387BFCDE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41485"/>
            <a:ext cx="8640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7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2705797" y="147157"/>
            <a:ext cx="8640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en-US" sz="7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3851920" y="59701"/>
            <a:ext cx="99837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en-US" sz="72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7452320" y="332656"/>
            <a:ext cx="12961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</a:t>
            </a:r>
            <a:endParaRPr lang="en-US" sz="72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4572000" y="741651"/>
            <a:ext cx="12241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17</a:t>
            </a:r>
            <a:endParaRPr lang="en-US" sz="7200" b="1" cap="none" spc="0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179512" y="1628800"/>
            <a:ext cx="12241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24</a:t>
            </a:r>
            <a:endParaRPr lang="en-US" sz="72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>
            <a:hlinkClick r:id="rId8" action="ppaction://hlinksldjump"/>
          </p:cNvPr>
          <p:cNvSpPr/>
          <p:nvPr/>
        </p:nvSpPr>
        <p:spPr>
          <a:xfrm>
            <a:off x="3491880" y="3284984"/>
            <a:ext cx="13472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</a:t>
            </a:r>
            <a:endParaRPr lang="en-US" sz="72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>
            <a:hlinkClick r:id="rId9" action="ppaction://hlinksldjump"/>
          </p:cNvPr>
          <p:cNvSpPr/>
          <p:nvPr/>
        </p:nvSpPr>
        <p:spPr>
          <a:xfrm>
            <a:off x="2966513" y="1765589"/>
            <a:ext cx="102123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endParaRPr lang="en-US" sz="72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>
            <a:hlinkClick r:id="rId10" action="ppaction://hlinksldjump"/>
          </p:cNvPr>
          <p:cNvSpPr/>
          <p:nvPr/>
        </p:nvSpPr>
        <p:spPr>
          <a:xfrm>
            <a:off x="1547664" y="908720"/>
            <a:ext cx="9715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en-US" sz="72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>
            <a:hlinkClick r:id="rId11" action="ppaction://hlinksldjump"/>
          </p:cNvPr>
          <p:cNvSpPr/>
          <p:nvPr/>
        </p:nvSpPr>
        <p:spPr>
          <a:xfrm>
            <a:off x="6732240" y="1724615"/>
            <a:ext cx="14401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13</a:t>
            </a:r>
            <a:endParaRPr lang="en-US" sz="72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>
            <a:hlinkClick r:id="rId12" action="ppaction://hlinksldjump"/>
          </p:cNvPr>
          <p:cNvSpPr/>
          <p:nvPr/>
        </p:nvSpPr>
        <p:spPr>
          <a:xfrm>
            <a:off x="179512" y="2961279"/>
            <a:ext cx="11521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chemeClr val="bg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7200" b="1" cap="none" spc="0" dirty="0">
              <a:ln w="1905"/>
              <a:solidFill>
                <a:schemeClr val="bg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>
            <a:hlinkClick r:id="rId13" action="ppaction://hlinksldjump"/>
          </p:cNvPr>
          <p:cNvSpPr/>
          <p:nvPr/>
        </p:nvSpPr>
        <p:spPr>
          <a:xfrm>
            <a:off x="3626162" y="5657670"/>
            <a:ext cx="12241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</a:t>
            </a:r>
            <a:endParaRPr lang="en-US" sz="7200" b="1" cap="none" spc="0" dirty="0">
              <a:ln w="1905"/>
              <a:solidFill>
                <a:schemeClr val="bg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>
            <a:hlinkClick r:id="rId14" action="ppaction://hlinksldjump"/>
          </p:cNvPr>
          <p:cNvSpPr/>
          <p:nvPr/>
        </p:nvSpPr>
        <p:spPr>
          <a:xfrm>
            <a:off x="1619672" y="2708920"/>
            <a:ext cx="12241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</a:t>
            </a:r>
            <a:endParaRPr lang="en-US" sz="7200" b="1" cap="none" spc="0" dirty="0">
              <a:ln w="1905"/>
              <a:solidFill>
                <a:schemeClr val="accent1">
                  <a:lumMod val="40000"/>
                  <a:lumOff val="6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>
            <a:hlinkClick r:id="rId15" action="ppaction://hlinksldjump"/>
          </p:cNvPr>
          <p:cNvSpPr/>
          <p:nvPr/>
        </p:nvSpPr>
        <p:spPr>
          <a:xfrm>
            <a:off x="5855532" y="3038337"/>
            <a:ext cx="12241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11</a:t>
            </a:r>
            <a:endParaRPr lang="en-US" sz="7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>
            <a:hlinkClick r:id="rId16" action="ppaction://hlinksldjump"/>
          </p:cNvPr>
          <p:cNvSpPr/>
          <p:nvPr/>
        </p:nvSpPr>
        <p:spPr>
          <a:xfrm>
            <a:off x="5263221" y="1940639"/>
            <a:ext cx="12241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en-US" sz="7200" b="1" cap="none" spc="0" dirty="0">
              <a:ln w="1905"/>
              <a:solidFill>
                <a:schemeClr val="accent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>
            <a:hlinkClick r:id="rId17" action="ppaction://hlinksldjump"/>
          </p:cNvPr>
          <p:cNvSpPr/>
          <p:nvPr/>
        </p:nvSpPr>
        <p:spPr>
          <a:xfrm>
            <a:off x="35496" y="4238666"/>
            <a:ext cx="12961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23</a:t>
            </a:r>
            <a:endParaRPr lang="en-US" sz="7200" b="1" cap="none" spc="0" dirty="0">
              <a:ln w="1905"/>
              <a:solidFill>
                <a:schemeClr val="accent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ctangle 19">
            <a:hlinkClick r:id="rId18" action="ppaction://hlinksldjump"/>
          </p:cNvPr>
          <p:cNvSpPr/>
          <p:nvPr/>
        </p:nvSpPr>
        <p:spPr>
          <a:xfrm>
            <a:off x="7524328" y="5164306"/>
            <a:ext cx="12961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21</a:t>
            </a:r>
            <a:endParaRPr lang="en-US" sz="7200" b="1" cap="none" spc="0" dirty="0">
              <a:ln w="1905"/>
              <a:solidFill>
                <a:schemeClr val="accent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Rectangle 20">
            <a:hlinkClick r:id="rId19" action="ppaction://hlinksldjump"/>
          </p:cNvPr>
          <p:cNvSpPr/>
          <p:nvPr/>
        </p:nvSpPr>
        <p:spPr>
          <a:xfrm>
            <a:off x="4932040" y="4365104"/>
            <a:ext cx="12241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7200" b="1" cap="none" spc="0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Rectangle 21">
            <a:hlinkClick r:id="rId20" action="ppaction://hlinksldjump"/>
          </p:cNvPr>
          <p:cNvSpPr/>
          <p:nvPr/>
        </p:nvSpPr>
        <p:spPr>
          <a:xfrm>
            <a:off x="6020993" y="141486"/>
            <a:ext cx="11521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</a:t>
            </a:r>
            <a:endParaRPr lang="en-US" sz="7200" b="1" cap="none" spc="0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Rectangle 22">
            <a:hlinkClick r:id="rId21" action="ppaction://hlinksldjump"/>
          </p:cNvPr>
          <p:cNvSpPr/>
          <p:nvPr/>
        </p:nvSpPr>
        <p:spPr>
          <a:xfrm>
            <a:off x="6300192" y="4221088"/>
            <a:ext cx="14401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</a:t>
            </a:r>
            <a:endParaRPr lang="en-US" sz="7200" b="1" cap="none" spc="0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Rectangle 23">
            <a:hlinkClick r:id="rId22" action="ppaction://hlinksldjump"/>
          </p:cNvPr>
          <p:cNvSpPr/>
          <p:nvPr/>
        </p:nvSpPr>
        <p:spPr>
          <a:xfrm>
            <a:off x="611560" y="5729679"/>
            <a:ext cx="13681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</a:t>
            </a:r>
            <a:endParaRPr lang="en-US" sz="7200" b="1" cap="none" spc="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Rectangle 24">
            <a:hlinkClick r:id="rId23" action="ppaction://hlinksldjump"/>
          </p:cNvPr>
          <p:cNvSpPr/>
          <p:nvPr/>
        </p:nvSpPr>
        <p:spPr>
          <a:xfrm>
            <a:off x="3419872" y="4653136"/>
            <a:ext cx="98680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7200" b="1" cap="none" spc="0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Rectangle 25">
            <a:hlinkClick r:id="rId24" action="ppaction://hlinksldjump"/>
          </p:cNvPr>
          <p:cNvSpPr/>
          <p:nvPr/>
        </p:nvSpPr>
        <p:spPr>
          <a:xfrm>
            <a:off x="1979712" y="4457342"/>
            <a:ext cx="12241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</a:t>
            </a:r>
            <a:endParaRPr lang="en-US" sz="7200" b="1" cap="none" spc="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Rectangle 26">
            <a:hlinkClick r:id="rId25" action="ppaction://hlinksldjump"/>
          </p:cNvPr>
          <p:cNvSpPr/>
          <p:nvPr/>
        </p:nvSpPr>
        <p:spPr>
          <a:xfrm>
            <a:off x="4067944" y="1916832"/>
            <a:ext cx="11521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rgbClr val="5BDB5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</a:t>
            </a:r>
            <a:endParaRPr lang="en-US" sz="7200" b="1" cap="none" spc="0" dirty="0">
              <a:ln w="1905"/>
              <a:solidFill>
                <a:srgbClr val="5BDB5E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Rectangle 27">
            <a:hlinkClick r:id="rId26" action="ppaction://hlinksldjump"/>
          </p:cNvPr>
          <p:cNvSpPr/>
          <p:nvPr/>
        </p:nvSpPr>
        <p:spPr>
          <a:xfrm>
            <a:off x="5412761" y="5438321"/>
            <a:ext cx="8855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rgbClr val="DE1CD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en-US" sz="7200" b="1" cap="none" spc="0" dirty="0">
              <a:ln w="1905"/>
              <a:solidFill>
                <a:srgbClr val="DE1CD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/>
              <a:t>€</a:t>
            </a:r>
            <a:r>
              <a:rPr lang="en-IE" sz="8000" dirty="0" smtClean="0"/>
              <a:t>1.90</a:t>
            </a:r>
            <a:endParaRPr lang="en-IE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50c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€1.85</a:t>
            </a:r>
            <a:endParaRPr lang="en-IE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7</a:t>
            </a:r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</a:t>
            </a:r>
            <a:r>
              <a:rPr lang="en-IE" sz="8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€1.75</a:t>
            </a:r>
            <a:endParaRPr lang="en-IE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65c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</a:t>
            </a:r>
            <a:r>
              <a:rPr lang="en-IE" sz="8000" dirty="0" smtClean="0"/>
              <a:t>2</a:t>
            </a:r>
            <a:endParaRPr lang="en-IE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€1.80</a:t>
            </a:r>
            <a:endParaRPr lang="en-IE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€1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/>
              <a:t>€</a:t>
            </a:r>
            <a:r>
              <a:rPr lang="en-IE" sz="8000" dirty="0" smtClean="0"/>
              <a:t>1.10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€3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50c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€2.50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€3.50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30c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€2.25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40c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3960440" cy="396044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IE" sz="8000" dirty="0"/>
              <a:t>€</a:t>
            </a:r>
            <a:r>
              <a:rPr lang="en-IE" sz="8000" dirty="0" smtClean="0"/>
              <a:t>1.45</a:t>
            </a:r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25c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€4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€2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€5 from coins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60c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€4.20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25c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</a:t>
            </a:r>
            <a:r>
              <a:rPr lang="en-IE" sz="8000" dirty="0"/>
              <a:t>5</a:t>
            </a:r>
            <a:r>
              <a:rPr lang="en-IE" sz="8000" dirty="0" smtClean="0"/>
              <a:t>.15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€4.90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90c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€3</a:t>
            </a:r>
            <a:r>
              <a:rPr lang="en-IE" sz="8000" dirty="0" smtClean="0"/>
              <a:t>.55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70c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€3.35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35c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€1.30</a:t>
            </a:r>
            <a:endParaRPr lang="en-IE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30c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/>
              <a:t>€1.10</a:t>
            </a:r>
            <a:endParaRPr lang="en-IE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15c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73016"/>
            <a:ext cx="8229600" cy="1143000"/>
          </a:xfrm>
        </p:spPr>
        <p:txBody>
          <a:bodyPr>
            <a:noAutofit/>
          </a:bodyPr>
          <a:lstStyle/>
          <a:p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/>
              <a:t>€</a:t>
            </a:r>
            <a:r>
              <a:rPr lang="en-IE" sz="8000" dirty="0" smtClean="0"/>
              <a:t>2.35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10c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/>
              <a:t>€</a:t>
            </a:r>
            <a:r>
              <a:rPr lang="en-IE" sz="8000" dirty="0" smtClean="0"/>
              <a:t>1.20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40c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/>
              <a:t>€</a:t>
            </a:r>
            <a:r>
              <a:rPr lang="en-IE" sz="8000" dirty="0" smtClean="0"/>
              <a:t>1.05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10</a:t>
            </a:r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/>
              <a:t>€</a:t>
            </a:r>
            <a:r>
              <a:rPr lang="en-IE" sz="8000" dirty="0" smtClean="0"/>
              <a:t>1.75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50c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r>
              <a:rPr lang="en-IE" sz="8000" dirty="0" smtClean="0"/>
              <a:t>Daisy</a:t>
            </a:r>
            <a:endParaRPr lang="en-IE" sz="8000" dirty="0"/>
          </a:p>
        </p:txBody>
      </p:sp>
      <p:sp>
        <p:nvSpPr>
          <p:cNvPr id="4" name="Bent-Up Arrow 3">
            <a:hlinkClick r:id="" action="ppaction://hlinkshowjump?jump=firstslide"/>
          </p:cNvPr>
          <p:cNvSpPr/>
          <p:nvPr/>
        </p:nvSpPr>
        <p:spPr>
          <a:xfrm rot="16200000">
            <a:off x="-72008" y="260648"/>
            <a:ext cx="2448272" cy="2304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36912"/>
            <a:ext cx="3960440" cy="39604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/>
              <a:t>€</a:t>
            </a:r>
            <a:r>
              <a:rPr lang="en-IE" sz="8000" dirty="0" smtClean="0"/>
              <a:t>1.55</a:t>
            </a:r>
            <a:endParaRPr lang="en-IE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36912"/>
            <a:ext cx="3960440" cy="396044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E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55c</a:t>
            </a:r>
            <a:endParaRPr lang="en-IE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2070</TotalTime>
  <Words>105</Words>
  <Application>Microsoft Office PowerPoint</Application>
  <PresentationFormat>On-screen Show (4:3)</PresentationFormat>
  <Paragraphs>76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Apex</vt:lpstr>
      <vt:lpstr>PowerPoint Presentation</vt:lpstr>
      <vt:lpstr>€1.45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Daisy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Madden</dc:creator>
  <cp:lastModifiedBy>Paul.Madden@StewartsCare.ie (School)</cp:lastModifiedBy>
  <cp:revision>22</cp:revision>
  <dcterms:created xsi:type="dcterms:W3CDTF">2014-10-07T15:51:11Z</dcterms:created>
  <dcterms:modified xsi:type="dcterms:W3CDTF">2017-12-19T10:17:40Z</dcterms:modified>
</cp:coreProperties>
</file>