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6F8D71-1E95-40FA-8A29-813CF2315928}" type="datetimeFigureOut">
              <a:rPr lang="en-IE" smtClean="0"/>
              <a:t>18/12/2017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527BD30-080F-4641-A7AC-45754E100E7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en-IE" sz="5400" b="1" dirty="0" smtClean="0">
                <a:latin typeface="Comic Sans MS" pitchFamily="66" charset="0"/>
              </a:rPr>
              <a:t>Sport</a:t>
            </a:r>
            <a:endParaRPr lang="en-IE" sz="54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069" y="3356992"/>
            <a:ext cx="5100931" cy="350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33123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itchFamily="66" charset="0"/>
              </a:rPr>
              <a:t>Football</a:t>
            </a:r>
          </a:p>
          <a:p>
            <a:r>
              <a:rPr lang="en-IE" sz="2800" dirty="0" smtClean="0">
                <a:latin typeface="Comic Sans MS" pitchFamily="66" charset="0"/>
              </a:rPr>
              <a:t>Soccer</a:t>
            </a:r>
          </a:p>
          <a:p>
            <a:r>
              <a:rPr lang="en-IE" sz="2800" dirty="0" smtClean="0">
                <a:latin typeface="Comic Sans MS" pitchFamily="66" charset="0"/>
              </a:rPr>
              <a:t>Gaelic football</a:t>
            </a:r>
          </a:p>
          <a:p>
            <a:r>
              <a:rPr lang="en-IE" sz="2800" dirty="0" smtClean="0">
                <a:latin typeface="Comic Sans MS" pitchFamily="66" charset="0"/>
              </a:rPr>
              <a:t>Hurling</a:t>
            </a:r>
          </a:p>
          <a:p>
            <a:r>
              <a:rPr lang="en-IE" sz="2800" dirty="0" err="1" smtClean="0">
                <a:latin typeface="Comic Sans MS" pitchFamily="66" charset="0"/>
              </a:rPr>
              <a:t>Camogie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Tennis</a:t>
            </a:r>
          </a:p>
          <a:p>
            <a:r>
              <a:rPr lang="en-IE" sz="2800" dirty="0" smtClean="0">
                <a:latin typeface="Comic Sans MS" pitchFamily="66" charset="0"/>
              </a:rPr>
              <a:t>Darts</a:t>
            </a:r>
          </a:p>
          <a:p>
            <a:r>
              <a:rPr lang="en-IE" sz="2800" dirty="0" smtClean="0">
                <a:latin typeface="Comic Sans MS" pitchFamily="66" charset="0"/>
              </a:rPr>
              <a:t>Pool</a:t>
            </a:r>
          </a:p>
          <a:p>
            <a:r>
              <a:rPr lang="en-IE" sz="2800" dirty="0" smtClean="0">
                <a:latin typeface="Comic Sans MS" pitchFamily="66" charset="0"/>
              </a:rPr>
              <a:t>Snooker</a:t>
            </a:r>
          </a:p>
          <a:p>
            <a:r>
              <a:rPr lang="en-IE" sz="2800" dirty="0" smtClean="0">
                <a:latin typeface="Comic Sans MS" pitchFamily="66" charset="0"/>
              </a:rPr>
              <a:t>Football pitch</a:t>
            </a:r>
          </a:p>
          <a:p>
            <a:r>
              <a:rPr lang="en-IE" sz="2800" dirty="0" smtClean="0">
                <a:latin typeface="Comic Sans MS" pitchFamily="66" charset="0"/>
              </a:rPr>
              <a:t>Basketball</a:t>
            </a:r>
          </a:p>
          <a:p>
            <a:r>
              <a:rPr lang="en-IE" sz="2800" dirty="0" smtClean="0">
                <a:latin typeface="Comic Sans MS" pitchFamily="66" charset="0"/>
              </a:rPr>
              <a:t>Basketball court</a:t>
            </a:r>
          </a:p>
          <a:p>
            <a:r>
              <a:rPr lang="en-IE" sz="2800" dirty="0" smtClean="0">
                <a:latin typeface="Comic Sans MS" pitchFamily="66" charset="0"/>
              </a:rPr>
              <a:t>Hoops</a:t>
            </a:r>
          </a:p>
          <a:p>
            <a:r>
              <a:rPr lang="en-IE" sz="2800" dirty="0" smtClean="0">
                <a:latin typeface="Comic Sans MS" pitchFamily="66" charset="0"/>
              </a:rPr>
              <a:t>Football jerseys</a:t>
            </a:r>
          </a:p>
          <a:p>
            <a:r>
              <a:rPr lang="en-IE" sz="2800" dirty="0" smtClean="0">
                <a:latin typeface="Comic Sans MS" pitchFamily="66" charset="0"/>
              </a:rPr>
              <a:t>Team flags</a:t>
            </a:r>
            <a:endParaRPr lang="en-IE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260647"/>
            <a:ext cx="33123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itchFamily="66" charset="0"/>
              </a:rPr>
              <a:t>Half time</a:t>
            </a:r>
          </a:p>
          <a:p>
            <a:r>
              <a:rPr lang="en-IE" sz="2800" dirty="0" smtClean="0">
                <a:latin typeface="Comic Sans MS" pitchFamily="66" charset="0"/>
              </a:rPr>
              <a:t>referee</a:t>
            </a:r>
          </a:p>
          <a:p>
            <a:r>
              <a:rPr lang="en-IE" sz="2800" dirty="0" smtClean="0">
                <a:latin typeface="Comic Sans MS" pitchFamily="66" charset="0"/>
              </a:rPr>
              <a:t>netball</a:t>
            </a:r>
          </a:p>
          <a:p>
            <a:r>
              <a:rPr lang="en-IE" sz="2800" dirty="0" smtClean="0">
                <a:latin typeface="Comic Sans MS" pitchFamily="66" charset="0"/>
              </a:rPr>
              <a:t>baseball</a:t>
            </a:r>
          </a:p>
          <a:p>
            <a:r>
              <a:rPr lang="en-IE" sz="2800" dirty="0" smtClean="0">
                <a:latin typeface="Comic Sans MS" pitchFamily="66" charset="0"/>
              </a:rPr>
              <a:t>hockey</a:t>
            </a:r>
          </a:p>
          <a:p>
            <a:r>
              <a:rPr lang="en-IE" sz="2800" dirty="0" smtClean="0">
                <a:latin typeface="Comic Sans MS" pitchFamily="66" charset="0"/>
              </a:rPr>
              <a:t>GAA</a:t>
            </a:r>
          </a:p>
          <a:p>
            <a:r>
              <a:rPr lang="en-IE" sz="2800" dirty="0" smtClean="0">
                <a:latin typeface="Comic Sans MS" pitchFamily="66" charset="0"/>
              </a:rPr>
              <a:t>Handball</a:t>
            </a:r>
          </a:p>
          <a:p>
            <a:r>
              <a:rPr lang="en-IE" sz="2800" dirty="0" smtClean="0">
                <a:latin typeface="Comic Sans MS" pitchFamily="66" charset="0"/>
              </a:rPr>
              <a:t>American Football</a:t>
            </a:r>
          </a:p>
          <a:p>
            <a:r>
              <a:rPr lang="en-IE" sz="2800" dirty="0" smtClean="0">
                <a:latin typeface="Comic Sans MS" pitchFamily="66" charset="0"/>
              </a:rPr>
              <a:t>Snooker</a:t>
            </a:r>
          </a:p>
          <a:p>
            <a:r>
              <a:rPr lang="en-IE" sz="2800" dirty="0" smtClean="0">
                <a:latin typeface="Comic Sans MS" pitchFamily="66" charset="0"/>
              </a:rPr>
              <a:t>Football pitch</a:t>
            </a:r>
          </a:p>
          <a:p>
            <a:r>
              <a:rPr lang="en-IE" sz="2800" dirty="0" smtClean="0">
                <a:latin typeface="Comic Sans MS" pitchFamily="66" charset="0"/>
              </a:rPr>
              <a:t>Basketball</a:t>
            </a:r>
          </a:p>
          <a:p>
            <a:r>
              <a:rPr lang="en-IE" sz="2800" dirty="0" smtClean="0">
                <a:latin typeface="Comic Sans MS" pitchFamily="66" charset="0"/>
              </a:rPr>
              <a:t>Basketball court</a:t>
            </a:r>
          </a:p>
          <a:p>
            <a:r>
              <a:rPr lang="en-IE" sz="2800" dirty="0" smtClean="0">
                <a:latin typeface="Comic Sans MS" pitchFamily="66" charset="0"/>
              </a:rPr>
              <a:t>Hoops</a:t>
            </a:r>
          </a:p>
          <a:p>
            <a:r>
              <a:rPr lang="en-IE" sz="2800" dirty="0" smtClean="0">
                <a:latin typeface="Comic Sans MS" pitchFamily="66" charset="0"/>
              </a:rPr>
              <a:t>Football jerseys</a:t>
            </a:r>
          </a:p>
          <a:p>
            <a:r>
              <a:rPr lang="en-IE" sz="2800" dirty="0" smtClean="0">
                <a:latin typeface="Comic Sans MS" pitchFamily="66" charset="0"/>
              </a:rPr>
              <a:t>Team flags</a:t>
            </a:r>
            <a:endParaRPr lang="en-IE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en-IE" sz="5400" b="1" dirty="0" smtClean="0">
                <a:latin typeface="Comic Sans MS" pitchFamily="66" charset="0"/>
              </a:rPr>
              <a:t>School</a:t>
            </a:r>
            <a:endParaRPr lang="en-IE" sz="5400" b="1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13" y="3498950"/>
            <a:ext cx="5427687" cy="33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5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33123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itchFamily="66" charset="0"/>
              </a:rPr>
              <a:t>work</a:t>
            </a:r>
          </a:p>
          <a:p>
            <a:r>
              <a:rPr lang="en-IE" sz="2800" dirty="0" smtClean="0">
                <a:latin typeface="Comic Sans MS" pitchFamily="66" charset="0"/>
              </a:rPr>
              <a:t>classroom</a:t>
            </a:r>
          </a:p>
          <a:p>
            <a:r>
              <a:rPr lang="en-IE" sz="2800" dirty="0">
                <a:latin typeface="Comic Sans MS" pitchFamily="66" charset="0"/>
              </a:rPr>
              <a:t>s</a:t>
            </a:r>
            <a:r>
              <a:rPr lang="en-IE" sz="2800" dirty="0" smtClean="0">
                <a:latin typeface="Comic Sans MS" pitchFamily="66" charset="0"/>
              </a:rPr>
              <a:t>chool bag</a:t>
            </a:r>
          </a:p>
          <a:p>
            <a:r>
              <a:rPr lang="en-IE" sz="2800" dirty="0">
                <a:latin typeface="Comic Sans MS" pitchFamily="66" charset="0"/>
              </a:rPr>
              <a:t>t</a:t>
            </a:r>
            <a:r>
              <a:rPr lang="en-IE" sz="2800" dirty="0" smtClean="0">
                <a:latin typeface="Comic Sans MS" pitchFamily="66" charset="0"/>
              </a:rPr>
              <a:t>able</a:t>
            </a:r>
          </a:p>
          <a:p>
            <a:r>
              <a:rPr lang="en-IE" sz="2800" dirty="0">
                <a:latin typeface="Comic Sans MS" pitchFamily="66" charset="0"/>
              </a:rPr>
              <a:t>p</a:t>
            </a:r>
            <a:r>
              <a:rPr lang="en-IE" sz="2800" dirty="0" smtClean="0">
                <a:latin typeface="Comic Sans MS" pitchFamily="66" charset="0"/>
              </a:rPr>
              <a:t>encil</a:t>
            </a:r>
          </a:p>
          <a:p>
            <a:r>
              <a:rPr lang="en-IE" sz="2800" dirty="0" smtClean="0">
                <a:latin typeface="Comic Sans MS" pitchFamily="66" charset="0"/>
              </a:rPr>
              <a:t>colours</a:t>
            </a:r>
          </a:p>
          <a:p>
            <a:r>
              <a:rPr lang="en-IE" sz="2800" dirty="0" smtClean="0">
                <a:latin typeface="Comic Sans MS" pitchFamily="66" charset="0"/>
              </a:rPr>
              <a:t>uniform</a:t>
            </a:r>
          </a:p>
          <a:p>
            <a:r>
              <a:rPr lang="en-IE" sz="2800" dirty="0" smtClean="0">
                <a:latin typeface="Comic Sans MS" pitchFamily="66" charset="0"/>
              </a:rPr>
              <a:t>Playground</a:t>
            </a:r>
          </a:p>
          <a:p>
            <a:r>
              <a:rPr lang="en-IE" sz="2800" dirty="0" smtClean="0">
                <a:latin typeface="Comic Sans MS" pitchFamily="66" charset="0"/>
              </a:rPr>
              <a:t>bus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music</a:t>
            </a:r>
          </a:p>
          <a:p>
            <a:r>
              <a:rPr lang="en-IE" sz="2800" dirty="0" smtClean="0">
                <a:latin typeface="Comic Sans MS" pitchFamily="66" charset="0"/>
              </a:rPr>
              <a:t>art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maths</a:t>
            </a:r>
          </a:p>
          <a:p>
            <a:r>
              <a:rPr lang="en-IE" sz="2800" dirty="0" smtClean="0">
                <a:latin typeface="Comic Sans MS" pitchFamily="66" charset="0"/>
              </a:rPr>
              <a:t>shapes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numbers</a:t>
            </a:r>
          </a:p>
          <a:p>
            <a:r>
              <a:rPr lang="en-IE" sz="2800" dirty="0" smtClean="0">
                <a:latin typeface="Comic Sans MS" pitchFamily="66" charset="0"/>
              </a:rPr>
              <a:t>letters</a:t>
            </a:r>
            <a:endParaRPr lang="en-IE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260647"/>
            <a:ext cx="331236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itchFamily="66" charset="0"/>
              </a:rPr>
              <a:t>Friends</a:t>
            </a:r>
          </a:p>
          <a:p>
            <a:r>
              <a:rPr lang="en-IE" sz="2800" dirty="0" smtClean="0">
                <a:latin typeface="Comic Sans MS" pitchFamily="66" charset="0"/>
              </a:rPr>
              <a:t>Playtime</a:t>
            </a:r>
          </a:p>
          <a:p>
            <a:r>
              <a:rPr lang="en-IE" sz="2800" dirty="0" smtClean="0">
                <a:latin typeface="Comic Sans MS" pitchFamily="66" charset="0"/>
              </a:rPr>
              <a:t>PE</a:t>
            </a:r>
          </a:p>
          <a:p>
            <a:r>
              <a:rPr lang="en-IE" sz="2800" dirty="0" err="1" smtClean="0">
                <a:latin typeface="Comic Sans MS" pitchFamily="66" charset="0"/>
              </a:rPr>
              <a:t>Rossecourt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shop</a:t>
            </a:r>
          </a:p>
          <a:p>
            <a:r>
              <a:rPr lang="en-IE" sz="2800" dirty="0" smtClean="0">
                <a:latin typeface="Comic Sans MS" pitchFamily="66" charset="0"/>
              </a:rPr>
              <a:t>teachers</a:t>
            </a:r>
          </a:p>
          <a:p>
            <a:r>
              <a:rPr lang="en-IE" sz="2800" dirty="0" smtClean="0">
                <a:latin typeface="Comic Sans MS" pitchFamily="66" charset="0"/>
              </a:rPr>
              <a:t>adults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children</a:t>
            </a: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en-IE" sz="5400" b="1" dirty="0" smtClean="0">
                <a:latin typeface="Comic Sans MS" pitchFamily="66" charset="0"/>
              </a:rPr>
              <a:t>breakfast</a:t>
            </a:r>
            <a:endParaRPr lang="en-IE" sz="5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33123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itchFamily="66" charset="0"/>
              </a:rPr>
              <a:t>cereal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spoon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bowl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>
                <a:latin typeface="Comic Sans MS" pitchFamily="66" charset="0"/>
              </a:rPr>
              <a:t>t</a:t>
            </a:r>
            <a:r>
              <a:rPr lang="en-IE" sz="2800" dirty="0" smtClean="0">
                <a:latin typeface="Comic Sans MS" pitchFamily="66" charset="0"/>
              </a:rPr>
              <a:t>able</a:t>
            </a:r>
          </a:p>
          <a:p>
            <a:r>
              <a:rPr lang="en-IE" sz="2800" dirty="0" smtClean="0">
                <a:latin typeface="Comic Sans MS" pitchFamily="66" charset="0"/>
              </a:rPr>
              <a:t>toast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butter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jam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marmalade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knife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fork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>
                <a:latin typeface="Comic Sans MS" pitchFamily="66" charset="0"/>
              </a:rPr>
              <a:t>s</a:t>
            </a:r>
            <a:r>
              <a:rPr lang="en-IE" sz="2800" dirty="0" smtClean="0">
                <a:latin typeface="Comic Sans MS" pitchFamily="66" charset="0"/>
              </a:rPr>
              <a:t>crambled egg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boiled egg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>
                <a:latin typeface="Comic Sans MS" pitchFamily="66" charset="0"/>
              </a:rPr>
              <a:t>f</a:t>
            </a:r>
            <a:r>
              <a:rPr lang="en-IE" sz="2800" dirty="0" smtClean="0">
                <a:latin typeface="Comic Sans MS" pitchFamily="66" charset="0"/>
              </a:rPr>
              <a:t>ried egg</a:t>
            </a:r>
            <a:endParaRPr lang="en-IE" sz="2800" dirty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sausages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rashers</a:t>
            </a:r>
            <a:endParaRPr lang="en-IE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260647"/>
            <a:ext cx="33123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itchFamily="66" charset="0"/>
              </a:rPr>
              <a:t>beans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porridge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Corn Flakes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Weetabix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Rice </a:t>
            </a:r>
            <a:r>
              <a:rPr lang="en-IE" sz="2800" dirty="0" err="1" smtClean="0">
                <a:latin typeface="Comic Sans MS" pitchFamily="66" charset="0"/>
              </a:rPr>
              <a:t>Krispies</a:t>
            </a:r>
            <a:endParaRPr lang="en-IE" sz="2800" dirty="0" smtClean="0">
              <a:latin typeface="Comic Sans MS" pitchFamily="66" charset="0"/>
            </a:endParaRPr>
          </a:p>
          <a:p>
            <a:r>
              <a:rPr lang="en-IE" sz="2800" dirty="0" smtClean="0">
                <a:latin typeface="Comic Sans MS" pitchFamily="66" charset="0"/>
              </a:rPr>
              <a:t>Coco Pops</a:t>
            </a:r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 smtClean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  <a:p>
            <a:endParaRPr lang="en-IE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1445</TotalTime>
  <Words>95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Sport</vt:lpstr>
      <vt:lpstr>PowerPoint Presentation</vt:lpstr>
      <vt:lpstr>School</vt:lpstr>
      <vt:lpstr>PowerPoint Presentation</vt:lpstr>
      <vt:lpstr>breakfast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Paul.Madden@StewartsCare.ie (School)</dc:creator>
  <cp:lastModifiedBy>Paul.Madden@StewartsCare.ie (School)</cp:lastModifiedBy>
  <cp:revision>8</cp:revision>
  <dcterms:created xsi:type="dcterms:W3CDTF">2017-10-10T15:02:11Z</dcterms:created>
  <dcterms:modified xsi:type="dcterms:W3CDTF">2017-12-18T14:51:45Z</dcterms:modified>
</cp:coreProperties>
</file>